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7AA85F-9932-4C94-AD3D-49B37E7C8E59}" v="2" dt="2021-09-04T10:16:19.9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小林 裕応" userId="a4518b4c3d20eaff" providerId="LiveId" clId="{D47AA85F-9932-4C94-AD3D-49B37E7C8E59}"/>
    <pc:docChg chg="undo custSel modSld">
      <pc:chgData name="小林 裕応" userId="a4518b4c3d20eaff" providerId="LiveId" clId="{D47AA85F-9932-4C94-AD3D-49B37E7C8E59}" dt="2021-09-04T10:17:17.486" v="103" actId="1076"/>
      <pc:docMkLst>
        <pc:docMk/>
      </pc:docMkLst>
      <pc:sldChg chg="addSp delSp modSp mod">
        <pc:chgData name="小林 裕応" userId="a4518b4c3d20eaff" providerId="LiveId" clId="{D47AA85F-9932-4C94-AD3D-49B37E7C8E59}" dt="2021-09-04T10:17:17.486" v="103" actId="1076"/>
        <pc:sldMkLst>
          <pc:docMk/>
          <pc:sldMk cId="576826917" sldId="256"/>
        </pc:sldMkLst>
        <pc:spChg chg="del">
          <ac:chgData name="小林 裕応" userId="a4518b4c3d20eaff" providerId="LiveId" clId="{D47AA85F-9932-4C94-AD3D-49B37E7C8E59}" dt="2021-09-04T10:15:04.099" v="0" actId="478"/>
          <ac:spMkLst>
            <pc:docMk/>
            <pc:sldMk cId="576826917" sldId="256"/>
            <ac:spMk id="6" creationId="{A10CFD8C-6F33-4E42-8E49-E11001E2DE37}"/>
          </ac:spMkLst>
        </pc:spChg>
        <pc:spChg chg="add del mod">
          <ac:chgData name="小林 裕応" userId="a4518b4c3d20eaff" providerId="LiveId" clId="{D47AA85F-9932-4C94-AD3D-49B37E7C8E59}" dt="2021-09-04T10:17:17.486" v="103" actId="1076"/>
          <ac:spMkLst>
            <pc:docMk/>
            <pc:sldMk cId="576826917" sldId="256"/>
            <ac:spMk id="7" creationId="{1CF2A0EF-9319-4C5F-90C7-F81933EF192C}"/>
          </ac:spMkLst>
        </pc:spChg>
        <pc:spChg chg="add del mod">
          <ac:chgData name="小林 裕応" userId="a4518b4c3d20eaff" providerId="LiveId" clId="{D47AA85F-9932-4C94-AD3D-49B37E7C8E59}" dt="2021-09-04T10:16:49.787" v="98" actId="478"/>
          <ac:spMkLst>
            <pc:docMk/>
            <pc:sldMk cId="576826917" sldId="256"/>
            <ac:spMk id="9" creationId="{326E3860-36B9-4B79-80B6-E8B11C7A142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12DF1F-84E0-4B98-BF42-E590C12CAC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AB720F1-6CE4-4274-A95D-0032019264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1CC5B48-0FB6-4F00-BD92-006D53F01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01FAB-1DC1-4A34-9DF9-AB55DF84E3A0}" type="datetimeFigureOut">
              <a:rPr kumimoji="1" lang="ja-JP" altLang="en-US" smtClean="0"/>
              <a:t>2021/9/4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E84FBF3-1B64-435C-B4CE-FB7CC3FFC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AE4F2FA-318B-4FF4-9930-36A8A2802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4E65-B3A1-41D9-9CF6-16AF888A77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0687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56043A-1547-4B0F-9D99-25AE750BA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F38FC86-58FD-4F0A-B6BB-ACED71482C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D1A5AD4-25C7-4B07-AECA-38723D8C6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01FAB-1DC1-4A34-9DF9-AB55DF84E3A0}" type="datetimeFigureOut">
              <a:rPr kumimoji="1" lang="ja-JP" altLang="en-US" smtClean="0"/>
              <a:t>2021/9/4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2F0430A-B9A7-40ED-AD0C-8B6BC02C5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7BD99-1654-4707-B080-B7677A955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4E65-B3A1-41D9-9CF6-16AF888A77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9829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398BE52-42F3-4742-BEC6-D31261B52E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BEA011D-8914-45FB-B927-79F898968E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82F1F87-351B-4C40-B7C5-C9A2D1A16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01FAB-1DC1-4A34-9DF9-AB55DF84E3A0}" type="datetimeFigureOut">
              <a:rPr kumimoji="1" lang="ja-JP" altLang="en-US" smtClean="0"/>
              <a:t>2021/9/4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CA89EB0-D0B9-485A-9142-6A8250AE8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EEA9B52-C354-4444-9D4F-FCE4DD388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4E65-B3A1-41D9-9CF6-16AF888A77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2743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D19817-C44C-403E-A108-FFFF969CD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F26E62E-45CA-4D9C-B926-2AB6CFBE0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DC67FDE-ED68-49E1-94C4-D00AF2CE5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01FAB-1DC1-4A34-9DF9-AB55DF84E3A0}" type="datetimeFigureOut">
              <a:rPr kumimoji="1" lang="ja-JP" altLang="en-US" smtClean="0"/>
              <a:t>2021/9/4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1374021-2967-40BC-84F6-347B803B3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0A8BE08-74B4-4304-B9A6-0796428DF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4E65-B3A1-41D9-9CF6-16AF888A77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2876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7D6467-D43D-4877-B992-813D493B8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043F5E2-B4D0-4DC6-82BC-50E4A846C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8DAC71E-A2D7-410A-BBC9-C5ADEF98F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01FAB-1DC1-4A34-9DF9-AB55DF84E3A0}" type="datetimeFigureOut">
              <a:rPr kumimoji="1" lang="ja-JP" altLang="en-US" smtClean="0"/>
              <a:t>2021/9/4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B084486-14E2-43E5-AC0F-E8F02200B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5BB0720-12F0-4E59-96F2-12362AD08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4E65-B3A1-41D9-9CF6-16AF888A77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8894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DF1085-C2AF-4AD2-BE3B-3B40834A0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6992009-59E5-41CC-95FA-F0B1B45B07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CF6E693-69A8-43F8-B32B-A61307FEF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3970578-5E6E-402D-8C2C-671AB7255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01FAB-1DC1-4A34-9DF9-AB55DF84E3A0}" type="datetimeFigureOut">
              <a:rPr kumimoji="1" lang="ja-JP" altLang="en-US" smtClean="0"/>
              <a:t>2021/9/4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634D20C-B13B-47C0-BBFA-BAE0E879B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EEEACCF-A76F-4B60-AA35-8D2BCAB18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4E65-B3A1-41D9-9CF6-16AF888A77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0216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BDED7C-6E60-41BD-A6BD-B123A968F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1DA37EC-7EC5-4AAF-9FDE-51228752A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DB38716-854B-40B2-AB2D-F4541D4D5D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9971DA9-7378-43A7-80E1-6089BAFE64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EFE0C9F-C10A-4283-94BE-3D57690161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15C0CEF-5F00-4525-8099-C252368E0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01FAB-1DC1-4A34-9DF9-AB55DF84E3A0}" type="datetimeFigureOut">
              <a:rPr kumimoji="1" lang="ja-JP" altLang="en-US" smtClean="0"/>
              <a:t>2021/9/4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81F9309-37A5-4E38-B1B2-8F686E7B8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266D9BD-8843-4770-9DCA-B2F5E4EC9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4E65-B3A1-41D9-9CF6-16AF888A77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3780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1790B5-7432-4217-8974-764FD6081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FF4205A-1B64-4B58-A768-C5CC7C020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01FAB-1DC1-4A34-9DF9-AB55DF84E3A0}" type="datetimeFigureOut">
              <a:rPr kumimoji="1" lang="ja-JP" altLang="en-US" smtClean="0"/>
              <a:t>2021/9/4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31311F3-6551-40F8-9325-3D992DDE4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F00115B-4C73-4D16-A416-F8FB80D09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4E65-B3A1-41D9-9CF6-16AF888A77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0824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3AE631C-82CD-4857-A071-D16C00607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01FAB-1DC1-4A34-9DF9-AB55DF84E3A0}" type="datetimeFigureOut">
              <a:rPr kumimoji="1" lang="ja-JP" altLang="en-US" smtClean="0"/>
              <a:t>2021/9/4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FCC3A5E-1275-4682-96F0-7BFA4DD1E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4B58498-4F81-4306-86EF-C0167A15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4E65-B3A1-41D9-9CF6-16AF888A77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170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F3F7A8-1257-47B7-A679-B0FD3EDB4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507E891-5C7D-498D-8459-0A67573B6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3FAC384-7DC1-47D0-A778-050EC46EB3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6305F1D-4812-4A8C-8D29-ED6064E83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01FAB-1DC1-4A34-9DF9-AB55DF84E3A0}" type="datetimeFigureOut">
              <a:rPr kumimoji="1" lang="ja-JP" altLang="en-US" smtClean="0"/>
              <a:t>2021/9/4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D403BCC-5524-402E-A12C-275AF1736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A3D5720-E203-4386-8060-26572EF8A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4E65-B3A1-41D9-9CF6-16AF888A77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6843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988C45-D6AC-41D3-8C2A-FD1B84092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91A8A81-7A07-4606-88C5-0D396C722C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72F37DC-9970-409C-9509-807AE8C206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11D7FFD-B888-4444-935A-FB3F58025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01FAB-1DC1-4A34-9DF9-AB55DF84E3A0}" type="datetimeFigureOut">
              <a:rPr kumimoji="1" lang="ja-JP" altLang="en-US" smtClean="0"/>
              <a:t>2021/9/4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5757C8B-0211-40FD-B9B0-F5A21970A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17AB89A-632F-4B4F-A6A2-E5995ECEA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4E65-B3A1-41D9-9CF6-16AF888A77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6673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F1CDA37-041D-4333-BECE-05C8DAEA9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730C666-38AC-476E-BCDB-F5530BDE1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7E5E5FB-9195-4D89-A960-0712DFB81E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01FAB-1DC1-4A34-9DF9-AB55DF84E3A0}" type="datetimeFigureOut">
              <a:rPr kumimoji="1" lang="ja-JP" altLang="en-US" smtClean="0"/>
              <a:t>2021/9/4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F51A991-697A-46B6-B03A-BD58F39D5E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E318022-0338-4C4D-B28C-8C573AF784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94E65-B3A1-41D9-9CF6-16AF888A77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0751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図 4" descr="スーツを着ている女性&#10;&#10;自動的に生成された説明">
            <a:extLst>
              <a:ext uri="{FF2B5EF4-FFF2-40B4-BE49-F238E27FC236}">
                <a16:creationId xmlns:a16="http://schemas.microsoft.com/office/drawing/2014/main" id="{16AF7AD5-4E2E-455D-8077-76BDA6B123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7303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CF2A0EF-9319-4C5F-90C7-F81933EF192C}"/>
              </a:ext>
            </a:extLst>
          </p:cNvPr>
          <p:cNvSpPr txBox="1"/>
          <p:nvPr/>
        </p:nvSpPr>
        <p:spPr>
          <a:xfrm>
            <a:off x="285750" y="1982450"/>
            <a:ext cx="7010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電話窓口増設中！</a:t>
            </a:r>
            <a:endParaRPr kumimoji="1" lang="en-US" altLang="ja-JP" sz="4400" dirty="0">
              <a:solidFill>
                <a:srgbClr val="FF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4400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ご相談はこちらをクリック</a:t>
            </a:r>
            <a:endParaRPr kumimoji="1" lang="ja-JP" altLang="en-US" sz="4400" dirty="0">
              <a:solidFill>
                <a:srgbClr val="FF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6826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9</Words>
  <Application>Microsoft Office PowerPoint</Application>
  <PresentationFormat>ワイド画面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HGS創英角ｺﾞｼｯｸUB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小林 裕応</dc:creator>
  <cp:lastModifiedBy>小林 裕応</cp:lastModifiedBy>
  <cp:revision>1</cp:revision>
  <dcterms:created xsi:type="dcterms:W3CDTF">2021-09-04T10:09:04Z</dcterms:created>
  <dcterms:modified xsi:type="dcterms:W3CDTF">2021-09-04T10:17:39Z</dcterms:modified>
</cp:coreProperties>
</file>